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5" r:id="rId5"/>
    <p:sldId id="260" r:id="rId6"/>
    <p:sldId id="261" r:id="rId7"/>
    <p:sldId id="262" r:id="rId8"/>
    <p:sldId id="264" r:id="rId9"/>
    <p:sldId id="263" r:id="rId10"/>
    <p:sldId id="266" r:id="rId11"/>
    <p:sldId id="267" r:id="rId12"/>
    <p:sldId id="265" r:id="rId13"/>
    <p:sldId id="268" r:id="rId14"/>
    <p:sldId id="269" r:id="rId15"/>
    <p:sldId id="271" r:id="rId16"/>
    <p:sldId id="272" r:id="rId17"/>
    <p:sldId id="273" r:id="rId18"/>
    <p:sldId id="274" r:id="rId19"/>
    <p:sldId id="270" r:id="rId20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660"/>
  </p:normalViewPr>
  <p:slideViewPr>
    <p:cSldViewPr>
      <p:cViewPr>
        <p:scale>
          <a:sx n="100" d="100"/>
          <a:sy n="100" d="100"/>
        </p:scale>
        <p:origin x="-1362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64D895A-7A07-44C3-A7FD-73A0707E10D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26833-11FB-46A0-ABBE-A7134B7A327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8E0E8-5011-427F-A5D2-68879F3C92A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B7E5D-1463-4FDD-A268-6A8FCD23521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9CEB13-AE85-46F6-B2A1-1C04AD248A7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896E9-6657-43D2-9514-1EED95B4F10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40C2B-CC13-4815-A691-6946B892CEC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53308-1DAF-47F4-92B8-3AFC6F141CC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D210D-3FCC-4961-A606-AAE7F71D3AC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6ED44-6C2C-4624-A55B-63E335018A9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8A6912-05DA-40AA-A9BE-B1F84AABB55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794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E0CE84C-3E07-4AF9-A604-289A3CA014C0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4800" dirty="0" smtClean="0"/>
              <a:t>Children’s Book Awards</a:t>
            </a:r>
            <a:endParaRPr lang="en-AU" sz="4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764704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Audrey lived in the 1930s. She may have seen trucks like this one.</a:t>
            </a:r>
            <a:endParaRPr lang="en-AU" sz="3200" dirty="0"/>
          </a:p>
        </p:txBody>
      </p:sp>
      <p:pic>
        <p:nvPicPr>
          <p:cNvPr id="20482" name="Picture 2" descr="SLSA: B 467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16832"/>
            <a:ext cx="5803404" cy="397947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764704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She may have seen camel trains like this.</a:t>
            </a:r>
            <a:endParaRPr lang="en-AU" sz="3200" dirty="0"/>
          </a:p>
        </p:txBody>
      </p:sp>
      <p:pic>
        <p:nvPicPr>
          <p:cNvPr id="23554" name="Picture 2" descr="2339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844824"/>
            <a:ext cx="5256584" cy="39424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Audrey’s kitchen may have looked like this.</a:t>
            </a:r>
            <a:endParaRPr lang="en-AU" sz="3200" dirty="0"/>
          </a:p>
        </p:txBody>
      </p:sp>
      <p:pic>
        <p:nvPicPr>
          <p:cNvPr id="21506" name="Picture 2" descr="http://2.bp.blogspot.com/_42V2WmzJpqw/SaIphkUbzBI/AAAAAAAAAbg/UrsI9WbJbj8/s320/pioneert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4680520" cy="35103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Some animals that lived around her house.</a:t>
            </a:r>
            <a:endParaRPr lang="en-AU" sz="3200" dirty="0"/>
          </a:p>
        </p:txBody>
      </p:sp>
      <p:pic>
        <p:nvPicPr>
          <p:cNvPr id="24578" name="Picture 2" descr="https://encrypted-tbn1.gstatic.com/images?q=tbn:ANd9GcQbkNc0sbwcFe_c2acvRokIrz-zT23PPePdKhOBtCAFyVD53BLZz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2524125" cy="1809751"/>
          </a:xfrm>
          <a:prstGeom prst="rect">
            <a:avLst/>
          </a:prstGeom>
          <a:noFill/>
        </p:spPr>
      </p:pic>
      <p:pic>
        <p:nvPicPr>
          <p:cNvPr id="24582" name="Picture 6" descr="https://encrypted-tbn2.gstatic.com/images?q=tbn:ANd9GcTBEhyNKTP0r40G9kKjieNWLm6h_bKG4lBg-3ySxydi0bR3zfQo_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005064"/>
            <a:ext cx="2466975" cy="1857376"/>
          </a:xfrm>
          <a:prstGeom prst="rect">
            <a:avLst/>
          </a:prstGeom>
          <a:noFill/>
        </p:spPr>
      </p:pic>
      <p:pic>
        <p:nvPicPr>
          <p:cNvPr id="24584" name="Picture 8" descr="http://resources0.news.com.au/images/2012/04/13/1226326/236376-dingo.jpg"/>
          <p:cNvPicPr>
            <a:picLocks noChangeAspect="1" noChangeArrowheads="1"/>
          </p:cNvPicPr>
          <p:nvPr/>
        </p:nvPicPr>
        <p:blipFill>
          <a:blip r:embed="rId4" cstate="print"/>
          <a:srcRect l="15120" t="14459" r="41847"/>
          <a:stretch>
            <a:fillRect/>
          </a:stretch>
        </p:blipFill>
        <p:spPr bwMode="auto">
          <a:xfrm>
            <a:off x="4499992" y="2348880"/>
            <a:ext cx="2664296" cy="298209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The Story</a:t>
            </a:r>
          </a:p>
          <a:p>
            <a:pPr algn="ctr"/>
            <a:endParaRPr lang="en-AU" sz="1400" dirty="0" smtClean="0"/>
          </a:p>
          <a:p>
            <a:pPr algn="ctr"/>
            <a:r>
              <a:rPr lang="en-AU" sz="3200" dirty="0" smtClean="0"/>
              <a:t>Audrey lost a tooth.</a:t>
            </a:r>
            <a:endParaRPr lang="en-AU" sz="3200" dirty="0"/>
          </a:p>
        </p:txBody>
      </p:sp>
      <p:pic>
        <p:nvPicPr>
          <p:cNvPr id="26626" name="Picture 2" descr="https://encrypted-tbn3.gstatic.com/images?q=tbn:ANd9GcSqROLAClF7KlQk3e2bNB6JiAh5rNRpQbEPpxsDItklD1Z6jY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348880"/>
            <a:ext cx="4229911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268760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Will the tooth fairy find her?</a:t>
            </a:r>
            <a:endParaRPr lang="en-AU" sz="3200" dirty="0"/>
          </a:p>
        </p:txBody>
      </p:sp>
      <p:pic>
        <p:nvPicPr>
          <p:cNvPr id="27650" name="Picture 2" descr="http://lh3.ggpht.com/-Xca-YzosXrA/UKNHkQpujDI/AAAAAAAAICc/QpBNXRlS4FY/tooth%252520fairy%2525202_thumb%25255B2%25255D.jpg?imgmax=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132856"/>
            <a:ext cx="5688632" cy="34831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90872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Ways to help</a:t>
            </a:r>
            <a:endParaRPr lang="en-AU" sz="3200" dirty="0"/>
          </a:p>
        </p:txBody>
      </p:sp>
      <p:pic>
        <p:nvPicPr>
          <p:cNvPr id="28674" name="Picture 2" descr="http://pad3.whstatic.com/images/thumb/b/bc/Draw-a-Map-of-an-Imaginary-Place-Step-3.jpg/550px-Draw-a-Map-of-an-Imaginary-Place-Step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924944"/>
            <a:ext cx="2934494" cy="19154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494116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Draw a map</a:t>
            </a:r>
            <a:endParaRPr lang="en-AU" sz="3200" dirty="0"/>
          </a:p>
        </p:txBody>
      </p:sp>
      <p:pic>
        <p:nvPicPr>
          <p:cNvPr id="28676" name="Picture 4" descr="https://encrypted-tbn0.gstatic.com/images?q=tbn:ANd9GcQoCoDzqSjtpas1VkVwVXS2IdeoaPxs7kQRKM_m6FlGlzi374r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780928"/>
            <a:ext cx="2466975" cy="18478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88024" y="494116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Make an arrow</a:t>
            </a:r>
            <a:endParaRPr lang="en-A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90872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Ways to help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4797152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Footprints in the dust</a:t>
            </a:r>
            <a:endParaRPr lang="en-A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860032" y="486916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Breadcrumb trail</a:t>
            </a:r>
            <a:endParaRPr lang="en-AU" sz="3200" dirty="0"/>
          </a:p>
        </p:txBody>
      </p:sp>
      <p:pic>
        <p:nvPicPr>
          <p:cNvPr id="29698" name="Picture 2" descr="https://encrypted-tbn0.gstatic.com/images?q=tbn:ANd9GcQvgIVuCbKcfalb3wTv8TTj9vk0aZosx6g1x5uUXcMN3hUnaSJP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2040632" cy="3038768"/>
          </a:xfrm>
          <a:prstGeom prst="rect">
            <a:avLst/>
          </a:prstGeom>
          <a:noFill/>
        </p:spPr>
      </p:pic>
      <p:pic>
        <p:nvPicPr>
          <p:cNvPr id="29700" name="Picture 4" descr="https://encrypted-tbn3.gstatic.com/images?q=tbn:ANd9GcTXR9j8A3NAKCZF_VJbUfb8t5yzBkzGvUpxfdQu5FagKTyGi7K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00808"/>
            <a:ext cx="2283126" cy="304809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90872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Ways to help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4797152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Fill a water bowl</a:t>
            </a:r>
            <a:endParaRPr lang="en-A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860032" y="486916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Draw a picture</a:t>
            </a:r>
            <a:endParaRPr lang="en-AU" sz="3200" dirty="0"/>
          </a:p>
        </p:txBody>
      </p:sp>
      <p:pic>
        <p:nvPicPr>
          <p:cNvPr id="30722" name="Picture 2" descr="https://encrypted-tbn1.gstatic.com/images?q=tbn:ANd9GcTWmXehKgXvAHtx8dRnWx3cFikl5yWUjt66B2_HEJtgbTqsuGE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3450408" cy="2338190"/>
          </a:xfrm>
          <a:prstGeom prst="rect">
            <a:avLst/>
          </a:prstGeom>
          <a:noFill/>
        </p:spPr>
      </p:pic>
      <p:pic>
        <p:nvPicPr>
          <p:cNvPr id="30724" name="Picture 4" descr="http://scottandhisthoughts.files.wordpress.com/2011/05/too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628800"/>
            <a:ext cx="2541662" cy="2875710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>
          <a:xfrm>
            <a:off x="8532440" y="630932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Emu and egg</a:t>
            </a:r>
            <a:endParaRPr lang="en-AU" sz="3200" dirty="0"/>
          </a:p>
        </p:txBody>
      </p:sp>
      <p:pic>
        <p:nvPicPr>
          <p:cNvPr id="24578" name="Picture 2" descr="https://encrypted-tbn1.gstatic.com/images?q=tbn:ANd9GcQbkNc0sbwcFe_c2acvRokIrz-zT23PPePdKhOBtCAFyVD53BLZz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4117718" cy="2952328"/>
          </a:xfrm>
          <a:prstGeom prst="rect">
            <a:avLst/>
          </a:prstGeom>
          <a:noFill/>
        </p:spPr>
      </p:pic>
      <p:pic>
        <p:nvPicPr>
          <p:cNvPr id="24580" name="Picture 4" descr="http://t1.gstatic.com/images?q=tbn:ANd9GcRdnmkCJ2I5HYvmekY39vOqGCCwnbrT81Dg18iRayQwQZfuuDT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348880"/>
            <a:ext cx="3258065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764704"/>
            <a:ext cx="492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dirty="0" smtClean="0"/>
              <a:t>Finalists – Early Childhood</a:t>
            </a:r>
            <a:endParaRPr lang="en-AU" sz="3200" dirty="0"/>
          </a:p>
        </p:txBody>
      </p:sp>
      <p:pic>
        <p:nvPicPr>
          <p:cNvPr id="8194" name="Picture 2" descr="http://covers.booktopia.com.au/big/9781921541018/it-s-a-miroocool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1998390" cy="19983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196" name="Picture 4" descr="http://covers.booktopia.com.au/big/9781742830636/the-pros-and-cons-of-being-a-fr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861048"/>
            <a:ext cx="2056884" cy="24910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198" name="Picture 6" descr="http://covers.booktopia.com.au/big/9781862919402/the-terrible-suitca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556792"/>
            <a:ext cx="2076702" cy="23016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200" name="Picture 8" descr="http://covers.booktopia.com.au/big/9780670075461/too-many-elephants-in-this-hous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4077072"/>
            <a:ext cx="2304256" cy="2315835"/>
          </a:xfrm>
          <a:prstGeom prst="rect">
            <a:avLst/>
          </a:prstGeom>
          <a:noFill/>
        </p:spPr>
      </p:pic>
      <p:pic>
        <p:nvPicPr>
          <p:cNvPr id="8202" name="Picture 10" descr="http://taltrade.com.au/images/covers/97817428327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77828" y="1556793"/>
            <a:ext cx="2320424" cy="22322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204" name="Picture 12" descr="http://cdn.shopify.com/s/files/1/0113/3192/products/with_nan_large.jpg?8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4005064"/>
            <a:ext cx="1698281" cy="2411760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>
          <a:xfrm>
            <a:off x="755576" y="1484784"/>
            <a:ext cx="2304256" cy="22322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2519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dirty="0" smtClean="0"/>
              <a:t>Today’s book</a:t>
            </a:r>
            <a:endParaRPr lang="en-AU" sz="3200" dirty="0"/>
          </a:p>
        </p:txBody>
      </p:sp>
      <p:pic>
        <p:nvPicPr>
          <p:cNvPr id="8194" name="Picture 2" descr="http://covers.booktopia.com.au/big/9781921541018/it-s-a-miroocool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4464496" cy="44644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482" name="Picture 2" descr="http://rebeccacopley.com.au/wp-content/uploads/2012/06/author_bench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548680"/>
            <a:ext cx="2165226" cy="235576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96136" y="2996952"/>
            <a:ext cx="2262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Christine Harris</a:t>
            </a:r>
            <a:endParaRPr lang="en-AU" sz="2400" dirty="0"/>
          </a:p>
        </p:txBody>
      </p:sp>
      <p:pic>
        <p:nvPicPr>
          <p:cNvPr id="20484" name="Picture 4" descr="https://asauthors.org/files/lib/images/ASA_Election/Elections_2012/James_An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501008"/>
            <a:ext cx="1428750" cy="185737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156176" y="5517232"/>
            <a:ext cx="1656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Ann James</a:t>
            </a:r>
            <a:endParaRPr lang="en-A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3140968"/>
            <a:ext cx="1943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dirty="0" smtClean="0"/>
              <a:t>should be</a:t>
            </a:r>
            <a:endParaRPr lang="en-AU" sz="3200" dirty="0"/>
          </a:p>
        </p:txBody>
      </p:sp>
      <p:pic>
        <p:nvPicPr>
          <p:cNvPr id="8194" name="Picture 2" descr="http://covers.booktopia.com.au/big/9781921541018/it-s-a-miroocool-.jpg"/>
          <p:cNvPicPr>
            <a:picLocks noChangeAspect="1" noChangeArrowheads="1"/>
          </p:cNvPicPr>
          <p:nvPr/>
        </p:nvPicPr>
        <p:blipFill>
          <a:blip r:embed="rId2" cstate="print"/>
          <a:srcRect t="8065" b="58064"/>
          <a:stretch>
            <a:fillRect/>
          </a:stretch>
        </p:blipFill>
        <p:spPr bwMode="auto">
          <a:xfrm>
            <a:off x="2051720" y="1052736"/>
            <a:ext cx="4464496" cy="1512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123728" y="4221088"/>
            <a:ext cx="432048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It’s a </a:t>
            </a:r>
          </a:p>
          <a:p>
            <a:pPr algn="ctr"/>
            <a:r>
              <a:rPr lang="en-AU" sz="6000" dirty="0" smtClean="0">
                <a:solidFill>
                  <a:srgbClr val="C00000"/>
                </a:solidFill>
              </a:rPr>
              <a:t>Miracle!</a:t>
            </a:r>
            <a:endParaRPr lang="en-AU" sz="6000" dirty="0">
              <a:solidFill>
                <a:srgbClr val="C0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627784" y="4725144"/>
            <a:ext cx="3096344" cy="115212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" name="Straight Connector 12"/>
          <p:cNvCxnSpPr>
            <a:stCxn id="9" idx="6"/>
            <a:endCxn id="8" idx="3"/>
          </p:cNvCxnSpPr>
          <p:nvPr/>
        </p:nvCxnSpPr>
        <p:spPr>
          <a:xfrm flipV="1">
            <a:off x="5724128" y="4975141"/>
            <a:ext cx="720080" cy="32606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44208" y="4365104"/>
            <a:ext cx="2016224" cy="954107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An amazing happening</a:t>
            </a:r>
            <a:endParaRPr lang="en-A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 animBg="1"/>
      <p:bldP spid="1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924944"/>
            <a:ext cx="2823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200" dirty="0" smtClean="0"/>
              <a:t>This is Audrey.</a:t>
            </a:r>
            <a:endParaRPr lang="en-AU" sz="3200" dirty="0"/>
          </a:p>
        </p:txBody>
      </p:sp>
      <p:pic>
        <p:nvPicPr>
          <p:cNvPr id="1026" name="Picture 2" descr="http://2.bp.blogspot.com/_42V2WmzJpqw/TC1jevKwh8I/AAAAAAAAAno/JXbdxsNGmzg/s400/Audrey_blo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052736"/>
            <a:ext cx="3816424" cy="478548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12776"/>
            <a:ext cx="30963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Audrey lived with her Dad, Mum, her brothers, Price and </a:t>
            </a:r>
            <a:r>
              <a:rPr lang="en-AU" sz="3200" dirty="0" err="1" smtClean="0"/>
              <a:t>Dougie</a:t>
            </a:r>
            <a:r>
              <a:rPr lang="en-AU" sz="3200" dirty="0" smtClean="0"/>
              <a:t>, and her dog, Stumpy.</a:t>
            </a:r>
            <a:endParaRPr lang="en-AU" sz="3200" dirty="0"/>
          </a:p>
        </p:txBody>
      </p:sp>
      <p:pic>
        <p:nvPicPr>
          <p:cNvPr id="4" name="Picture 3" descr="audrey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1196752"/>
            <a:ext cx="4209697" cy="401870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Audrey lived in Outback Australia.</a:t>
            </a:r>
            <a:endParaRPr lang="en-AU" sz="3200" dirty="0"/>
          </a:p>
        </p:txBody>
      </p:sp>
      <p:pic>
        <p:nvPicPr>
          <p:cNvPr id="17410" name="Picture 2" descr="http://2.bp.blogspot.com/_42V2WmzJpqw/R0S6nUFikvI/AAAAAAAAADc/fgUKc6COImI/s400/IMGP0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2"/>
            <a:ext cx="5682208" cy="42616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Beltana is here</a:t>
            </a:r>
            <a:endParaRPr lang="en-AU" sz="3200" dirty="0"/>
          </a:p>
        </p:txBody>
      </p:sp>
      <p:pic>
        <p:nvPicPr>
          <p:cNvPr id="4" name="Picture 3" descr="beltan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412776"/>
            <a:ext cx="4981155" cy="436959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Audrey’s house probably looked a little like this.</a:t>
            </a:r>
            <a:endParaRPr lang="en-AU" sz="3200" dirty="0"/>
          </a:p>
        </p:txBody>
      </p:sp>
      <p:pic>
        <p:nvPicPr>
          <p:cNvPr id="19458" name="Picture 2" descr="https://encrypted-tbn1.gstatic.com/images?q=tbn:ANd9GcRYranTEzBrtpQO3SY_McducVl5FR0IKR1u5gPx3MJwDSTh5WU1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88840"/>
            <a:ext cx="4896544" cy="36676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rbit design template">
  <a:themeElements>
    <a:clrScheme name="Default Design 13">
      <a:dk1>
        <a:srgbClr val="003300"/>
      </a:dk1>
      <a:lt1>
        <a:srgbClr val="FFFFFF"/>
      </a:lt1>
      <a:dk2>
        <a:srgbClr val="3A566E"/>
      </a:dk2>
      <a:lt2>
        <a:srgbClr val="808080"/>
      </a:lt2>
      <a:accent1>
        <a:srgbClr val="A6BF73"/>
      </a:accent1>
      <a:accent2>
        <a:srgbClr val="FFFFCC"/>
      </a:accent2>
      <a:accent3>
        <a:srgbClr val="FFFFFF"/>
      </a:accent3>
      <a:accent4>
        <a:srgbClr val="002A00"/>
      </a:accent4>
      <a:accent5>
        <a:srgbClr val="D0DCBC"/>
      </a:accent5>
      <a:accent6>
        <a:srgbClr val="E7E7B9"/>
      </a:accent6>
      <a:hlink>
        <a:srgbClr val="7EA0BC"/>
      </a:hlink>
      <a:folHlink>
        <a:srgbClr val="BF848A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3300"/>
        </a:dk1>
        <a:lt1>
          <a:srgbClr val="FFFFFF"/>
        </a:lt1>
        <a:dk2>
          <a:srgbClr val="3A566E"/>
        </a:dk2>
        <a:lt2>
          <a:srgbClr val="808080"/>
        </a:lt2>
        <a:accent1>
          <a:srgbClr val="A6BF73"/>
        </a:accent1>
        <a:accent2>
          <a:srgbClr val="FFFFCC"/>
        </a:accent2>
        <a:accent3>
          <a:srgbClr val="FFFFFF"/>
        </a:accent3>
        <a:accent4>
          <a:srgbClr val="002A00"/>
        </a:accent4>
        <a:accent5>
          <a:srgbClr val="D0DCBC"/>
        </a:accent5>
        <a:accent6>
          <a:srgbClr val="E7E7B9"/>
        </a:accent6>
        <a:hlink>
          <a:srgbClr val="7EA0BC"/>
        </a:hlink>
        <a:folHlink>
          <a:srgbClr val="BF848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 design template</Template>
  <TotalTime>263</TotalTime>
  <Words>150</Words>
  <Application>Microsoft Office PowerPoint</Application>
  <PresentationFormat>On-screen Show (4:3)</PresentationFormat>
  <Paragraphs>32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Orbit design template</vt:lpstr>
      <vt:lpstr>Children’s Book Awards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Book Awards</dc:title>
  <dc:creator>Trish</dc:creator>
  <cp:lastModifiedBy>Trish</cp:lastModifiedBy>
  <cp:revision>29</cp:revision>
  <dcterms:created xsi:type="dcterms:W3CDTF">2013-07-28T08:34:08Z</dcterms:created>
  <dcterms:modified xsi:type="dcterms:W3CDTF">2013-07-29T04:33:02Z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TC100690451033</vt:lpwstr>
  </property>
</Properties>
</file>